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8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6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719" r:id="rId66"/>
    <p:sldId id="766" r:id="rId67"/>
    <p:sldId id="734" r:id="rId68"/>
    <p:sldId id="732" r:id="rId69"/>
    <p:sldId id="720" r:id="rId70"/>
    <p:sldId id="811" r:id="rId71"/>
    <p:sldId id="812" r:id="rId72"/>
    <p:sldId id="768" r:id="rId73"/>
    <p:sldId id="813" r:id="rId74"/>
    <p:sldId id="814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51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6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commentAuthors" Target="commentAuthor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54363936"/>
        <c:axId val="1992636768"/>
      </c:barChart>
      <c:catAx>
        <c:axId val="-185436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1992636768"/>
        <c:crosses val="autoZero"/>
        <c:auto val="1"/>
        <c:lblAlgn val="ctr"/>
        <c:lblOffset val="100"/>
        <c:noMultiLvlLbl val="0"/>
      </c:catAx>
      <c:valAx>
        <c:axId val="199263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854363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</a:t>
            </a:r>
            <a:r>
              <a:rPr kumimoji="1" lang="ja-JP" altLang="en-US" smtClean="0"/>
              <a:t>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solidFill>
                  <a:srgbClr val="0AC200"/>
                </a:solidFill>
              </a:rPr>
              <a:t>具体的事例＆プラクティス</a:t>
            </a:r>
            <a:endParaRPr lang="en-US" altLang="ja-JP" sz="4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70953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今後の施策のヒントに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/>
              <a:t>Hack</a:t>
            </a:r>
            <a:br>
              <a:rPr lang="en-US" altLang="ja-JP" sz="8000" b="1" dirty="0" smtClean="0"/>
            </a:br>
            <a:r>
              <a:rPr lang="en-US" altLang="ja-JP" sz="8000" b="1" dirty="0" smtClean="0"/>
              <a:t>everything!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/>
              <a:t>And</a:t>
            </a:r>
            <a:r>
              <a:rPr lang="mr-IN" altLang="ja-JP" sz="8000" b="1" dirty="0" smtClean="0"/>
              <a:t>…</a:t>
            </a:r>
            <a:r>
              <a:rPr lang="en-US" altLang="ja-JP" sz="8000" b="1" dirty="0" smtClean="0"/>
              <a:t/>
            </a:r>
            <a:br>
              <a:rPr lang="en-US" altLang="ja-JP" sz="8000" b="1" dirty="0" smtClean="0"/>
            </a:br>
            <a:r>
              <a:rPr lang="en-US" altLang="ja-JP" sz="8000" b="1" dirty="0" smtClean="0"/>
              <a:t>Be happy!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3396</TotalTime>
  <Words>2478</Words>
  <Application>Microsoft Macintosh PowerPoint</Application>
  <PresentationFormat>画面に合わせる (4:3)</PresentationFormat>
  <Paragraphs>617</Paragraphs>
  <Slides>73</Slides>
  <Notes>68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73</vt:i4>
      </vt:variant>
    </vt:vector>
  </HeadingPairs>
  <TitlesOfParts>
    <vt:vector size="82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5777</cp:revision>
  <dcterms:created xsi:type="dcterms:W3CDTF">2016-11-21T06:16:44Z</dcterms:created>
  <dcterms:modified xsi:type="dcterms:W3CDTF">2018-04-06T06:26:28Z</dcterms:modified>
</cp:coreProperties>
</file>